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4" r:id="rId1"/>
  </p:sldMasterIdLst>
  <p:sldIdLst>
    <p:sldId id="290" r:id="rId2"/>
    <p:sldId id="292" r:id="rId3"/>
    <p:sldId id="294" r:id="rId4"/>
    <p:sldId id="256" r:id="rId5"/>
    <p:sldId id="293" r:id="rId6"/>
    <p:sldId id="266" r:id="rId7"/>
    <p:sldId id="257" r:id="rId8"/>
    <p:sldId id="260" r:id="rId9"/>
    <p:sldId id="263" r:id="rId10"/>
    <p:sldId id="259" r:id="rId11"/>
    <p:sldId id="269" r:id="rId12"/>
    <p:sldId id="270" r:id="rId13"/>
    <p:sldId id="261" r:id="rId14"/>
    <p:sldId id="278" r:id="rId15"/>
    <p:sldId id="288" r:id="rId16"/>
    <p:sldId id="274" r:id="rId17"/>
    <p:sldId id="286" r:id="rId18"/>
    <p:sldId id="282" r:id="rId19"/>
    <p:sldId id="295" r:id="rId20"/>
    <p:sldId id="277" r:id="rId21"/>
    <p:sldId id="271" r:id="rId22"/>
    <p:sldId id="265" r:id="rId23"/>
    <p:sldId id="272" r:id="rId24"/>
    <p:sldId id="276" r:id="rId25"/>
    <p:sldId id="287" r:id="rId26"/>
    <p:sldId id="264" r:id="rId27"/>
    <p:sldId id="268" r:id="rId28"/>
    <p:sldId id="267" r:id="rId29"/>
    <p:sldId id="280" r:id="rId30"/>
    <p:sldId id="275" r:id="rId31"/>
    <p:sldId id="258" r:id="rId32"/>
    <p:sldId id="291" r:id="rId33"/>
    <p:sldId id="273" r:id="rId34"/>
    <p:sldId id="283" r:id="rId35"/>
    <p:sldId id="279" r:id="rId36"/>
    <p:sldId id="281" r:id="rId37"/>
    <p:sldId id="289" r:id="rId38"/>
    <p:sldId id="285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07" autoAdjust="0"/>
  </p:normalViewPr>
  <p:slideViewPr>
    <p:cSldViewPr snapToGrid="0">
      <p:cViewPr varScale="1">
        <p:scale>
          <a:sx n="98" d="100"/>
          <a:sy n="98" d="100"/>
        </p:scale>
        <p:origin x="10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04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549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35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83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945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44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9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74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390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52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9071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12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0632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277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032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2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AE36B-81F1-4303-BE50-942071A9A417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1B3FE15-B6F4-43B1-B25A-4FDB10FF9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778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38" r:id="rId14"/>
    <p:sldLayoutId id="2147484039" r:id="rId15"/>
    <p:sldLayoutId id="21474840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Рисунки на тему &quot;Прощай школа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" y="0"/>
            <a:ext cx="105068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74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192" y="-448408"/>
            <a:ext cx="12353192" cy="7970825"/>
          </a:xfrm>
        </p:spPr>
      </p:pic>
    </p:spTree>
    <p:extLst>
      <p:ext uri="{BB962C8B-B14F-4D97-AF65-F5344CB8AC3E}">
        <p14:creationId xmlns:p14="http://schemas.microsoft.com/office/powerpoint/2010/main" val="119288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95250"/>
            <a:ext cx="10429875" cy="6657975"/>
          </a:xfrm>
        </p:spPr>
      </p:pic>
    </p:spTree>
    <p:extLst>
      <p:ext uri="{BB962C8B-B14F-4D97-AF65-F5344CB8AC3E}">
        <p14:creationId xmlns:p14="http://schemas.microsoft.com/office/powerpoint/2010/main" val="3478790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95249"/>
            <a:ext cx="9753600" cy="6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5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350614" cy="6772275"/>
          </a:xfrm>
        </p:spPr>
      </p:pic>
    </p:spTree>
    <p:extLst>
      <p:ext uri="{BB962C8B-B14F-4D97-AF65-F5344CB8AC3E}">
        <p14:creationId xmlns:p14="http://schemas.microsoft.com/office/powerpoint/2010/main" val="48331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219807"/>
            <a:ext cx="8534400" cy="1134209"/>
          </a:xfrm>
        </p:spPr>
        <p:txBody>
          <a:bodyPr/>
          <a:lstStyle/>
          <a:p>
            <a:r>
              <a:rPr lang="ru-RU" dirty="0" smtClean="0"/>
              <a:t>                  Белоголов Лев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69" y="1503484"/>
            <a:ext cx="3358662" cy="509660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47" y="1035295"/>
            <a:ext cx="352718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7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1424" y="380999"/>
            <a:ext cx="5437187" cy="62865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Борисова Алина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3200" dirty="0" smtClean="0"/>
              <a:t> 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58" y="1081454"/>
            <a:ext cx="3534687" cy="53173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81454"/>
            <a:ext cx="4324350" cy="531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Лавров Павел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" y="1650023"/>
            <a:ext cx="5703277" cy="40708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99" y="1488314"/>
            <a:ext cx="5133569" cy="423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4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00175" y="381000"/>
            <a:ext cx="7715249" cy="120015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Бессонов Даниил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mtClean="0"/>
              <a:t> </a:t>
            </a:r>
          </a:p>
          <a:p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23" y="1581150"/>
            <a:ext cx="3302975" cy="48604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156" y="1581150"/>
            <a:ext cx="3467452" cy="486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6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742" y="5595162"/>
            <a:ext cx="10095157" cy="1507067"/>
          </a:xfrm>
        </p:spPr>
        <p:txBody>
          <a:bodyPr/>
          <a:lstStyle/>
          <a:p>
            <a:r>
              <a:rPr lang="ru-RU" b="1" dirty="0" smtClean="0"/>
              <a:t>        Пономарева Ульяна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7" y="1019907"/>
            <a:ext cx="3877406" cy="4053254"/>
          </a:xfrm>
        </p:spPr>
      </p:pic>
      <p:pic>
        <p:nvPicPr>
          <p:cNvPr id="4" name="Рисунок 3" descr="C:\Users\Admin\Desktop\фото выпуск\загружено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538" y="1308547"/>
            <a:ext cx="3954341" cy="355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dmin\Desktop\фото выпуск\загружено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938" y="1460947"/>
            <a:ext cx="3954341" cy="3553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665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Митюкова Ангелина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1419226"/>
            <a:ext cx="3257550" cy="46228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3" y="1419226"/>
            <a:ext cx="3841494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1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Пшеничников Даниил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76" y="2160588"/>
            <a:ext cx="2819400" cy="38814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150" y="1266824"/>
            <a:ext cx="3501852" cy="486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4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3142191" cy="1320800"/>
          </a:xfrm>
        </p:spPr>
        <p:txBody>
          <a:bodyPr/>
          <a:lstStyle/>
          <a:p>
            <a:r>
              <a:rPr lang="ru-RU" dirty="0" err="1" smtClean="0"/>
              <a:t>Липовецкий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Тимофей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038" y="244719"/>
            <a:ext cx="4510454" cy="6207369"/>
          </a:xfrm>
          <a:prstGeom prst="rect">
            <a:avLst/>
          </a:prstGeom>
        </p:spPr>
      </p:pic>
      <p:pic>
        <p:nvPicPr>
          <p:cNvPr id="5" name="Рисунок 4" descr="C:\Users\Admin\Desktop\фото выпуск\images (4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43" y="3177050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140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</a:t>
            </a:r>
            <a:r>
              <a:rPr lang="ru-RU" dirty="0" err="1" smtClean="0"/>
              <a:t>Замалетдинов</a:t>
            </a:r>
            <a:r>
              <a:rPr lang="ru-RU" dirty="0" smtClean="0"/>
              <a:t> Тимур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92" y="1209676"/>
            <a:ext cx="3639283" cy="48323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24" y="1209677"/>
            <a:ext cx="4120978" cy="472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4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809" y="304800"/>
            <a:ext cx="8596668" cy="1320800"/>
          </a:xfrm>
        </p:spPr>
        <p:txBody>
          <a:bodyPr/>
          <a:lstStyle/>
          <a:p>
            <a:r>
              <a:rPr lang="ru-RU" dirty="0" smtClean="0"/>
              <a:t>              Воронина Маргарита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026" y="1398588"/>
            <a:ext cx="2058100" cy="522066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1371601"/>
            <a:ext cx="4554415" cy="5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22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Трифонов Андрей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1409700"/>
            <a:ext cx="3238499" cy="4632325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066" y="1409700"/>
            <a:ext cx="3702936" cy="452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1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5" name="applause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Горская Таисия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570" y="1415562"/>
            <a:ext cx="4824168" cy="4626463"/>
          </a:xfrm>
        </p:spPr>
      </p:pic>
    </p:spTree>
    <p:extLst>
      <p:ext uri="{BB962C8B-B14F-4D97-AF65-F5344CB8AC3E}">
        <p14:creationId xmlns:p14="http://schemas.microsoft.com/office/powerpoint/2010/main" val="1892263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Абдурахманова </a:t>
            </a:r>
            <a:r>
              <a:rPr lang="ru-RU" dirty="0" err="1" smtClean="0"/>
              <a:t>Розияхон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476" y="1352550"/>
            <a:ext cx="3678847" cy="518159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722" y="1352550"/>
            <a:ext cx="3516924" cy="518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Рудых Маргарита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1" y="1524000"/>
            <a:ext cx="2876550" cy="4518025"/>
          </a:xfrm>
        </p:spPr>
      </p:pic>
      <p:pic>
        <p:nvPicPr>
          <p:cNvPr id="5" name="Объект 5" descr="C:\Users\Admin\Desktop\фото выпуск\загружено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48070"/>
            <a:ext cx="4562475" cy="38730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3703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Иванова Карина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" y="1276350"/>
            <a:ext cx="3181349" cy="47656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658" y="1601667"/>
            <a:ext cx="2996712" cy="37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41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Морозова Кристина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2160588"/>
            <a:ext cx="3514725" cy="38814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1152524"/>
            <a:ext cx="4247418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7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3350" y="66676"/>
            <a:ext cx="6191250" cy="990600"/>
          </a:xfrm>
        </p:spPr>
        <p:txBody>
          <a:bodyPr/>
          <a:lstStyle/>
          <a:p>
            <a:r>
              <a:rPr lang="ru-RU" dirty="0" smtClean="0"/>
              <a:t>Красноштанова Василина                  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1143000"/>
            <a:ext cx="3553680" cy="5248275"/>
          </a:xfrm>
          <a:prstGeom prst="rect">
            <a:avLst/>
          </a:prstGeom>
        </p:spPr>
      </p:pic>
      <p:pic>
        <p:nvPicPr>
          <p:cNvPr id="5" name="Рисунок 4" descr="C:\Users\Admin\Desktop\фото выпуск\загружено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2817567"/>
            <a:ext cx="2838450" cy="160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377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Карплюк</a:t>
            </a:r>
            <a:r>
              <a:rPr lang="ru-RU" dirty="0" smtClean="0"/>
              <a:t> Дмитрий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6" y="2160588"/>
            <a:ext cx="3095624" cy="3881437"/>
          </a:xfrm>
        </p:spPr>
      </p:pic>
      <p:sp>
        <p:nvSpPr>
          <p:cNvPr id="5" name="5-конечная звезда 4"/>
          <p:cNvSpPr/>
          <p:nvPr/>
        </p:nvSpPr>
        <p:spPr>
          <a:xfrm>
            <a:off x="6410325" y="1600200"/>
            <a:ext cx="45719" cy="45719"/>
          </a:xfrm>
          <a:prstGeom prst="star5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069" y="2234345"/>
            <a:ext cx="3903785" cy="356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123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Тюменцева Яна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369" y="1562833"/>
            <a:ext cx="3267075" cy="45847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07" y="1562833"/>
            <a:ext cx="3367454" cy="458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27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Никитин Кирилл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332" y="1143000"/>
            <a:ext cx="4752226" cy="5257800"/>
          </a:xfrm>
        </p:spPr>
      </p:pic>
    </p:spTree>
    <p:extLst>
      <p:ext uri="{BB962C8B-B14F-4D97-AF65-F5344CB8AC3E}">
        <p14:creationId xmlns:p14="http://schemas.microsoft.com/office/powerpoint/2010/main" val="1045303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5954" y="0"/>
            <a:ext cx="6422657" cy="2390775"/>
          </a:xfrm>
        </p:spPr>
        <p:txBody>
          <a:bodyPr/>
          <a:lstStyle/>
          <a:p>
            <a:r>
              <a:rPr lang="ru-RU" dirty="0" smtClean="0"/>
              <a:t>         Казанцев Илья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06" y="1344490"/>
            <a:ext cx="3720143" cy="4809393"/>
          </a:xfrm>
          <a:prstGeom prst="rect">
            <a:avLst/>
          </a:prstGeom>
        </p:spPr>
      </p:pic>
      <p:pic>
        <p:nvPicPr>
          <p:cNvPr id="5" name="Рисунок 4" descr="C:\Users\Admin\Desktop\фото выпуск\images (4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822" y="1344490"/>
            <a:ext cx="3717540" cy="46968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87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Самохин Матвей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304926"/>
            <a:ext cx="2675465" cy="47371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995" y="1304926"/>
            <a:ext cx="6384139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59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Бурдонов Константин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465263"/>
            <a:ext cx="3656541" cy="51260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352550"/>
            <a:ext cx="3885957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4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</a:t>
            </a:r>
            <a:r>
              <a:rPr lang="ru-RU" dirty="0" err="1" smtClean="0"/>
              <a:t>Шимит</a:t>
            </a:r>
            <a:r>
              <a:rPr lang="ru-RU" dirty="0" smtClean="0"/>
              <a:t> </a:t>
            </a:r>
            <a:r>
              <a:rPr lang="ru-RU" dirty="0" err="1" smtClean="0"/>
              <a:t>Очур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2160588"/>
            <a:ext cx="3000375" cy="38814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49" y="762001"/>
            <a:ext cx="4554415" cy="467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08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Меркулов Никита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1428750"/>
            <a:ext cx="3049465" cy="48006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061" y="1755775"/>
            <a:ext cx="276769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10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09954"/>
            <a:ext cx="8534400" cy="782515"/>
          </a:xfrm>
        </p:spPr>
        <p:txBody>
          <a:bodyPr/>
          <a:lstStyle/>
          <a:p>
            <a:r>
              <a:rPr lang="ru-RU" dirty="0" smtClean="0"/>
              <a:t>             </a:t>
            </a:r>
            <a:r>
              <a:rPr lang="ru-RU" dirty="0" err="1" smtClean="0"/>
              <a:t>Ленденева</a:t>
            </a:r>
            <a:r>
              <a:rPr lang="ru-RU" dirty="0" smtClean="0"/>
              <a:t> Алина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85" y="1634881"/>
            <a:ext cx="3683977" cy="486251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258" y="1374180"/>
            <a:ext cx="5398008" cy="35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Нефедьев Кирилл</a:t>
            </a:r>
            <a:endParaRPr lang="ru-RU" dirty="0"/>
          </a:p>
        </p:txBody>
      </p:sp>
      <p:pic>
        <p:nvPicPr>
          <p:cNvPr id="6" name="Объект 5" descr="C:\Users\Admin\Desktop\фото выпуск\загружено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86170"/>
            <a:ext cx="4562475" cy="3873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66" y="1930400"/>
            <a:ext cx="3004984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8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</a:t>
            </a:r>
            <a:r>
              <a:rPr lang="ru-RU" dirty="0" err="1" smtClean="0"/>
              <a:t>Сакунов</a:t>
            </a:r>
            <a:r>
              <a:rPr lang="ru-RU" dirty="0" smtClean="0"/>
              <a:t> Артем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1371600"/>
            <a:ext cx="3286124" cy="4670425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1371601"/>
            <a:ext cx="4554415" cy="467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98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</a:t>
            </a:r>
            <a:r>
              <a:rPr lang="ru-RU" dirty="0" err="1" smtClean="0"/>
              <a:t>Буймистер</a:t>
            </a:r>
            <a:r>
              <a:rPr lang="ru-RU" dirty="0" smtClean="0"/>
              <a:t> Даниил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1362075"/>
            <a:ext cx="3838575" cy="5429249"/>
          </a:xfrm>
        </p:spPr>
      </p:pic>
    </p:spTree>
    <p:extLst>
      <p:ext uri="{BB962C8B-B14F-4D97-AF65-F5344CB8AC3E}">
        <p14:creationId xmlns:p14="http://schemas.microsoft.com/office/powerpoint/2010/main" val="3010282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Есаулов Данил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5" y="1409700"/>
            <a:ext cx="3905250" cy="5153025"/>
          </a:xfrm>
        </p:spPr>
      </p:pic>
    </p:spTree>
    <p:extLst>
      <p:ext uri="{BB962C8B-B14F-4D97-AF65-F5344CB8AC3E}">
        <p14:creationId xmlns:p14="http://schemas.microsoft.com/office/powerpoint/2010/main" val="26952358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</a:t>
            </a:r>
            <a:r>
              <a:rPr lang="ru-RU" dirty="0" err="1" smtClean="0"/>
              <a:t>Моноева</a:t>
            </a:r>
            <a:r>
              <a:rPr lang="ru-RU" dirty="0" smtClean="0"/>
              <a:t> Карина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1276350"/>
            <a:ext cx="2895600" cy="47656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1371601"/>
            <a:ext cx="4554415" cy="467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5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Герасимов Григорий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49" y="1468316"/>
            <a:ext cx="9117297" cy="5183554"/>
          </a:xfrm>
        </p:spPr>
      </p:pic>
    </p:spTree>
    <p:extLst>
      <p:ext uri="{BB962C8B-B14F-4D97-AF65-F5344CB8AC3E}">
        <p14:creationId xmlns:p14="http://schemas.microsoft.com/office/powerpoint/2010/main" val="34358475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0"/>
            <a:ext cx="11239500" cy="6858000"/>
          </a:xfrm>
        </p:spPr>
      </p:pic>
    </p:spTree>
    <p:extLst>
      <p:ext uri="{BB962C8B-B14F-4D97-AF65-F5344CB8AC3E}">
        <p14:creationId xmlns:p14="http://schemas.microsoft.com/office/powerpoint/2010/main" val="112133272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385</TotalTime>
  <Words>95</Words>
  <Application>Microsoft Office PowerPoint</Application>
  <PresentationFormat>Широкоэкранный</PresentationFormat>
  <Paragraphs>41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Arial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Белоголов Лев</vt:lpstr>
      <vt:lpstr>               Борисова Алина</vt:lpstr>
      <vt:lpstr>            Лавров Павел</vt:lpstr>
      <vt:lpstr>Бессонов Даниил</vt:lpstr>
      <vt:lpstr>        Пономарева Ульяна</vt:lpstr>
      <vt:lpstr>               Митюкова Ангелина</vt:lpstr>
      <vt:lpstr>Пшеничников Даниил</vt:lpstr>
      <vt:lpstr>Липовецкий  Тимофей</vt:lpstr>
      <vt:lpstr>               Замалетдинов Тимур</vt:lpstr>
      <vt:lpstr>              Воронина Маргарита</vt:lpstr>
      <vt:lpstr>                 Трифонов Андрей</vt:lpstr>
      <vt:lpstr>              Горская Таисия</vt:lpstr>
      <vt:lpstr>Абдурахманова Розияхон</vt:lpstr>
      <vt:lpstr>              Рудых Маргарита</vt:lpstr>
      <vt:lpstr>                    Иванова Карина</vt:lpstr>
      <vt:lpstr>                   Морозова Кристина</vt:lpstr>
      <vt:lpstr>Красноштанова Василина                      </vt:lpstr>
      <vt:lpstr>Карплюк Дмитрий</vt:lpstr>
      <vt:lpstr>                   Тюменцева Яна</vt:lpstr>
      <vt:lpstr>               Никитин Кирилл</vt:lpstr>
      <vt:lpstr>         Казанцев Илья</vt:lpstr>
      <vt:lpstr>                 Самохин Матвей</vt:lpstr>
      <vt:lpstr>Бурдонов Константин</vt:lpstr>
      <vt:lpstr>                     Шимит Очур</vt:lpstr>
      <vt:lpstr>                  Меркулов Никита</vt:lpstr>
      <vt:lpstr>             Ленденева Алина</vt:lpstr>
      <vt:lpstr>              Нефедьев Кирилл</vt:lpstr>
      <vt:lpstr>                  Сакунов Артем</vt:lpstr>
      <vt:lpstr>                 Буймистер Даниил</vt:lpstr>
      <vt:lpstr>              Есаулов Данил</vt:lpstr>
      <vt:lpstr>                 Моноева Карина</vt:lpstr>
      <vt:lpstr>               Герасимов Григорий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компьютер</cp:lastModifiedBy>
  <cp:revision>28</cp:revision>
  <dcterms:created xsi:type="dcterms:W3CDTF">2020-06-15T19:28:39Z</dcterms:created>
  <dcterms:modified xsi:type="dcterms:W3CDTF">2022-05-17T16:37:57Z</dcterms:modified>
</cp:coreProperties>
</file>