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5" r:id="rId6"/>
    <p:sldId id="260" r:id="rId7"/>
    <p:sldId id="273" r:id="rId8"/>
    <p:sldId id="266" r:id="rId9"/>
    <p:sldId id="258" r:id="rId10"/>
    <p:sldId id="267" r:id="rId11"/>
    <p:sldId id="259" r:id="rId12"/>
    <p:sldId id="271" r:id="rId13"/>
    <p:sldId id="268" r:id="rId14"/>
    <p:sldId id="261" r:id="rId15"/>
    <p:sldId id="272" r:id="rId16"/>
    <p:sldId id="269" r:id="rId17"/>
    <p:sldId id="262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9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80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99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38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32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6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99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68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51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65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B5794-922D-4FB5-B89F-DB17D8364E57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F01C5-1CB3-4A8C-BF84-60EAD68A6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683568" y="2344866"/>
            <a:ext cx="7488831" cy="1944216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русского языка</a:t>
            </a:r>
          </a:p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3А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классе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5687617" y="5025185"/>
            <a:ext cx="3456383" cy="1800201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 учитель начальных классов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г. Иркутска СОШ № 75 : Романовская М.Н.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3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600">
              <a:schemeClr val="accent2">
                <a:lumMod val="40000"/>
                <a:lumOff val="60000"/>
              </a:schemeClr>
            </a:gs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Обобщение знаний об именах прилагательных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 smtClean="0"/>
              <a:t>Цели урока: </a:t>
            </a:r>
            <a:r>
              <a:rPr lang="ru-RU" sz="3000" dirty="0" smtClean="0"/>
              <a:t>в игровой форме обобщить и систематизировать знания детей по теме  «Имя прилагательное»</a:t>
            </a:r>
            <a:r>
              <a:rPr lang="en-US" sz="3000" dirty="0" smtClean="0"/>
              <a:t>; </a:t>
            </a:r>
            <a:r>
              <a:rPr lang="ru-RU" sz="3000" dirty="0" smtClean="0"/>
              <a:t>сопоставить прилагательное с существительным, выявляя сходства и различия данных частей речи</a:t>
            </a:r>
            <a:r>
              <a:rPr lang="en-US" sz="3000" dirty="0" smtClean="0"/>
              <a:t>;</a:t>
            </a:r>
            <a:r>
              <a:rPr lang="ru-RU" sz="3000" dirty="0" smtClean="0"/>
              <a:t> совершенствовать умения в определении рода, числа и падежа прилагательных</a:t>
            </a:r>
            <a:r>
              <a:rPr lang="en-US" sz="3000" dirty="0" smtClean="0"/>
              <a:t>; </a:t>
            </a:r>
            <a:r>
              <a:rPr lang="ru-RU" sz="3000" dirty="0" smtClean="0"/>
              <a:t>развивать орфографическую зоркость, мышление</a:t>
            </a:r>
            <a:r>
              <a:rPr lang="en-US" sz="3000" dirty="0" smtClean="0"/>
              <a:t>; </a:t>
            </a:r>
            <a:r>
              <a:rPr lang="ru-RU" sz="3000" dirty="0" smtClean="0"/>
              <a:t>обогащать словарный запас учащихся</a:t>
            </a:r>
            <a:r>
              <a:rPr lang="en-US" sz="3000" dirty="0" smtClean="0"/>
              <a:t>; </a:t>
            </a:r>
            <a:r>
              <a:rPr lang="ru-RU" sz="3000" dirty="0" smtClean="0"/>
              <a:t>воспитывать духовно-нравственные чувства.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58270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0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19872" y="508518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Гарри Поттер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74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9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4881959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Ученик года-2019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5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600">
              <a:schemeClr val="accent2">
                <a:lumMod val="40000"/>
                <a:lumOff val="60000"/>
              </a:schemeClr>
            </a:gs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команда – «ходячая энциклопедия»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команда – «круглая дата»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 команда – «стальной характер»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 команда – «золотое сердце»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«Кто точнее?»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(имя прилагательное в переносном значении)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45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67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5106532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Сборная России по футболу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7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4577051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Дядя Федор, Шарик и кот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Матроскин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01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600">
              <a:schemeClr val="accent2">
                <a:lumMod val="40000"/>
                <a:lumOff val="60000"/>
              </a:schemeClr>
            </a:gs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 команда – удивительный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 команда - тощий 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 команда – смешной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4 команда -наглый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«Кто больше?»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(подбор синонимов)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72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0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522920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г. Москва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1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600">
              <a:schemeClr val="accent2">
                <a:lumMod val="40000"/>
                <a:lumOff val="60000"/>
              </a:schemeClr>
            </a:gs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команда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Человек, который «считает ворон»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команда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 «без царя в голове»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 команда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Человек, пребывающий «на седьмом небе»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 команда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 у которого «язык без костей»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Замени фразеологический оборот подходящим по смыслом прилагательным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05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62880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раунд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0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9952" y="523054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Эльза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5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600">
              <a:schemeClr val="accent2">
                <a:lumMod val="40000"/>
                <a:lumOff val="60000"/>
              </a:schemeClr>
            </a:gs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063" y="1988840"/>
            <a:ext cx="871296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и подошел к концу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урок русского языка. Мы повторили все, что знали об имени прилагательном. Благодаря этим словам наша речь становится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 Ученики нашего класса были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 Они   давали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ответы. На уроке мы узнали много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Надеемся, что по окончании урока настроение у всех будет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Дополни текст подходящими по смысле прилагательными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51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5873" y="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Подведение итогов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Определение команды – победительницы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75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238</Words>
  <Application>Microsoft Office PowerPoint</Application>
  <PresentationFormat>Экран (4:3)</PresentationFormat>
  <Paragraphs>37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Тема: Обобщение знаний об именах прилагательных</vt:lpstr>
      <vt:lpstr>1 раунд</vt:lpstr>
      <vt:lpstr>Презентация PowerPoint</vt:lpstr>
      <vt:lpstr>2 раунд</vt:lpstr>
      <vt:lpstr>Презентация PowerPoint</vt:lpstr>
      <vt:lpstr>«Кто точнее?» (имя прилагательное в переносном значении)</vt:lpstr>
      <vt:lpstr>3 раунд</vt:lpstr>
      <vt:lpstr>Презентация PowerPoint</vt:lpstr>
      <vt:lpstr>4 раунд</vt:lpstr>
      <vt:lpstr>Презентация PowerPoint</vt:lpstr>
      <vt:lpstr>«Кто больше?» (подбор синонимов) </vt:lpstr>
      <vt:lpstr>5 раунд</vt:lpstr>
      <vt:lpstr>Презентация PowerPoint</vt:lpstr>
      <vt:lpstr>Замени фразеологический оборот подходящим по смыслом прилагательным </vt:lpstr>
      <vt:lpstr>6 раунд</vt:lpstr>
      <vt:lpstr>Презентация PowerPoint</vt:lpstr>
      <vt:lpstr>Дополни текст подходящими по смысле прилагательными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компьютер</cp:lastModifiedBy>
  <cp:revision>8</cp:revision>
  <dcterms:created xsi:type="dcterms:W3CDTF">2018-02-09T13:01:23Z</dcterms:created>
  <dcterms:modified xsi:type="dcterms:W3CDTF">2023-03-01T16:46:44Z</dcterms:modified>
</cp:coreProperties>
</file>